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2" r:id="rId5"/>
    <p:sldId id="263" r:id="rId6"/>
    <p:sldId id="264" r:id="rId7"/>
    <p:sldId id="267" r:id="rId8"/>
    <p:sldId id="268" r:id="rId9"/>
    <p:sldId id="265" r:id="rId10"/>
    <p:sldId id="266" r:id="rId11"/>
    <p:sldId id="26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0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90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925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73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17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54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831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250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83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2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97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05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737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12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41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715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801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8901739-6994-46AB-98FF-88814DCD5102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F27B7E0-E7A6-430F-AB87-49C8C7EB7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452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4" y="2422358"/>
            <a:ext cx="9801803" cy="1217487"/>
          </a:xfrm>
        </p:spPr>
        <p:txBody>
          <a:bodyPr/>
          <a:lstStyle/>
          <a:p>
            <a:pPr algn="ctr"/>
            <a:r>
              <a:rPr lang="ru-RU" sz="2400" dirty="0"/>
              <a:t>Проектная работа по теме «Векторная графика, создание баннера, плаката»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3407" y="4652389"/>
            <a:ext cx="3403350" cy="86142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ВЫПОЛНИЛ: УЧЕНИК 9 КЛАССА </a:t>
            </a:r>
            <a:r>
              <a:rPr lang="en-US" dirty="0"/>
              <a:t>“</a:t>
            </a:r>
            <a:r>
              <a:rPr lang="ru-RU" dirty="0"/>
              <a:t>А</a:t>
            </a:r>
            <a:r>
              <a:rPr lang="en-US" dirty="0"/>
              <a:t>”</a:t>
            </a:r>
            <a:endParaRPr lang="ru-RU" dirty="0"/>
          </a:p>
          <a:p>
            <a:r>
              <a:rPr lang="ru-RU" dirty="0"/>
              <a:t>Поваров Т.А.</a:t>
            </a:r>
          </a:p>
          <a:p>
            <a:r>
              <a:rPr lang="ru-RU" dirty="0"/>
              <a:t>РУКОВОДИТЕЛЬ ЧУГУННАЯ е. С.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040529"/>
              </p:ext>
            </p:extLst>
          </p:nvPr>
        </p:nvGraphicFramePr>
        <p:xfrm>
          <a:off x="2031999" y="719666"/>
          <a:ext cx="8138695" cy="1510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695">
                  <a:extLst>
                    <a:ext uri="{9D8B030D-6E8A-4147-A177-3AD203B41FA5}">
                      <a16:colId xmlns:a16="http://schemas.microsoft.com/office/drawing/2014/main" val="115598763"/>
                    </a:ext>
                  </a:extLst>
                </a:gridCol>
              </a:tblGrid>
              <a:tr h="863865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Муниципальное</a:t>
                      </a:r>
                      <a:r>
                        <a:rPr lang="ru-RU" baseline="0" dirty="0"/>
                        <a:t> бюджетное общеобразовательное учреждение </a:t>
                      </a:r>
                      <a:r>
                        <a:rPr lang="ru-RU" baseline="0" dirty="0" err="1"/>
                        <a:t>г.Керчи</a:t>
                      </a:r>
                      <a:r>
                        <a:rPr lang="ru-RU" baseline="0" dirty="0"/>
                        <a:t> Республики Крым «Школа-гимназия № 1»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414462"/>
                  </a:ext>
                </a:extLst>
              </a:tr>
              <a:tr h="6463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6208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8182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3126" y="1277644"/>
            <a:ext cx="3072543" cy="1600200"/>
          </a:xfrm>
        </p:spPr>
        <p:txBody>
          <a:bodyPr/>
          <a:lstStyle/>
          <a:p>
            <a:r>
              <a:rPr lang="ru-RU" dirty="0"/>
              <a:t>ПОДТВЕРЖДЕНИЕ ГИПОТЕЗЫ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3982A705-D722-4FC4-A8CF-6693924E968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32595" y="3451096"/>
            <a:ext cx="5189538" cy="291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В ходе проведенного исследования нашла подтверждение гипотеза о простоте и значимости навыков использования графического редактора.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D1EB4816-33F6-4F62-89D0-02EADABD8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15" y="398439"/>
            <a:ext cx="2923368" cy="292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697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8512" y="3123310"/>
            <a:ext cx="8761413" cy="706964"/>
          </a:xfrm>
        </p:spPr>
        <p:txBody>
          <a:bodyPr/>
          <a:lstStyle/>
          <a:p>
            <a:pPr algn="ctr"/>
            <a:r>
              <a:rPr lang="ru-RU" sz="6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35114" y="9753599"/>
            <a:ext cx="3028365" cy="107883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55334" y="7267074"/>
            <a:ext cx="4568903" cy="3276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650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spcBef>
                <a:spcPts val="1500"/>
              </a:spcBef>
            </a:pPr>
            <a:r>
              <a:rPr lang="ru-RU" sz="2800" dirty="0"/>
              <a:t>Понимание векторной графики очень важно в наши времена!</a:t>
            </a:r>
          </a:p>
        </p:txBody>
      </p:sp>
      <p:pic>
        <p:nvPicPr>
          <p:cNvPr id="1026" name="Picture 2" descr="Люди за компьютером картинки - 70 фот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18" y="2261937"/>
            <a:ext cx="5484395" cy="365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529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60" cy="706964"/>
          </a:xfrm>
        </p:spPr>
        <p:txBody>
          <a:bodyPr/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исследования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Освоить базовые функции </a:t>
            </a:r>
            <a:r>
              <a:rPr lang="ru-RU" sz="2400" dirty="0" err="1"/>
              <a:t>Adobe</a:t>
            </a:r>
            <a:r>
              <a:rPr lang="ru-RU" sz="2400" dirty="0"/>
              <a:t> </a:t>
            </a:r>
            <a:r>
              <a:rPr lang="ru-RU" sz="2400" dirty="0" err="1"/>
              <a:t>Photoshop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16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Изучить современные программы для творчества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17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Сравнить их друг с другом, а также найти их недостатки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393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1500"/>
              </a:spcBef>
            </a:pPr>
            <a:r>
              <a:rPr lang="ru-RU" sz="2800" dirty="0"/>
              <a:t>В ходе работы была выдвинута гипотеза о том, что проявляя свое воображение и способности, каждый из нас может научиться работать с графическими редакторами.	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376415A-E286-4B6B-89DC-C34A761CE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15" y="2812824"/>
            <a:ext cx="4317723" cy="285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0274D759-FBEB-473C-AEC0-45C109597C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834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/>
              <a:t>ИСПОЛЬЗОВАННЫЕ ИСТОЧНИКИ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54954" y="2472798"/>
            <a:ext cx="4825157" cy="576262"/>
          </a:xfrm>
        </p:spPr>
        <p:txBody>
          <a:bodyPr/>
          <a:lstStyle/>
          <a:p>
            <a:r>
              <a:rPr lang="ru-RU" dirty="0"/>
              <a:t>«</a:t>
            </a:r>
            <a:r>
              <a:rPr lang="en-US" dirty="0"/>
              <a:t>Adobe Photoshop  CC 2019</a:t>
            </a:r>
            <a:r>
              <a:rPr lang="ru-RU" dirty="0"/>
              <a:t>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«Спасенные для человечества»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49951451-7D89-48EC-81ED-43102555AB27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258" y="3229999"/>
            <a:ext cx="2712598" cy="359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E044C624-B472-41D9-961A-F9EAA1DA6E7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21" y="3177940"/>
            <a:ext cx="2583402" cy="364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133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СОДЕРЖАНЕ ПЕРВОЙ  И ВТОРОЙ ГЛАВЫ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type="body" idx="1"/>
          </p:nvPr>
        </p:nvSpPr>
        <p:spPr>
          <a:xfrm>
            <a:off x="6686023" y="2086251"/>
            <a:ext cx="4351023" cy="3098307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/>
              <a:t>Первая глава содержит теоретические аспекты о скачивании программы, пользовании графическим редактором, а также теоретические знания, нужные для пользования </a:t>
            </a:r>
            <a:r>
              <a:rPr lang="ru-RU" sz="2800" dirty="0" err="1"/>
              <a:t>Adobe</a:t>
            </a:r>
            <a:r>
              <a:rPr lang="ru-RU" sz="2800" dirty="0"/>
              <a:t> </a:t>
            </a:r>
            <a:r>
              <a:rPr lang="ru-RU" sz="2800" dirty="0" err="1"/>
              <a:t>Photoshop</a:t>
            </a:r>
            <a:r>
              <a:rPr lang="ru-RU" sz="2800" dirty="0"/>
              <a:t> и </a:t>
            </a:r>
            <a:r>
              <a:rPr lang="en-US" sz="2800" dirty="0"/>
              <a:t>Illustrator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3972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18CB5-4624-46C4-9126-42522D6A9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Обработка фото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F3B05C-7273-481B-B361-9E5F4E8F2D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95559" y="3506680"/>
            <a:ext cx="4450103" cy="3213716"/>
          </a:xfrm>
        </p:spPr>
        <p:txBody>
          <a:bodyPr>
            <a:normAutofit/>
          </a:bodyPr>
          <a:lstStyle/>
          <a:p>
            <a:r>
              <a:rPr lang="ru-RU" dirty="0"/>
              <a:t>Изначально было выбрано несколько фото, но из-за того, что они не подходили по теме баннера, пришлось заменить, и в следствие этого остался только один исходник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4F8456-B925-49A6-9D0C-A2E3756ABBF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686023" y="514905"/>
            <a:ext cx="4943725" cy="291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40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31EFB4-0ECF-4066-B446-1B546F4D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Обработка конечного портрета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11E0AF-928A-4B32-9E34-B57A39CE2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95559" y="3563440"/>
            <a:ext cx="4592146" cy="3094812"/>
          </a:xfrm>
        </p:spPr>
        <p:txBody>
          <a:bodyPr/>
          <a:lstStyle/>
          <a:p>
            <a:r>
              <a:rPr lang="ru-RU" dirty="0"/>
              <a:t>В итоге было выбрано фото, но в связи с тем, что нельзя помещать обрезанные части тела на фото, пришлось «отзеркалить» портрет и поместить на баннер.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48D68A-0CA2-4CF9-9D0E-047DC303DFC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514465" y="199748"/>
            <a:ext cx="5677535" cy="319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22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3883" y="719091"/>
            <a:ext cx="9536731" cy="298289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 процессе работы были решены намеченные задачи об изучении функционала программы и завершения практической работы. Цель работы — создании баннера и плаката — была достигнута.</a:t>
            </a:r>
          </a:p>
        </p:txBody>
      </p:sp>
      <p:sp>
        <p:nvSpPr>
          <p:cNvPr id="6" name="Объек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72EAD3C-2FF9-47B0-B8C8-C826CDA1C4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3242"/>
            <a:ext cx="8566951" cy="323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21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505</TotalTime>
  <Words>268</Words>
  <Application>Microsoft Office PowerPoint</Application>
  <PresentationFormat>Широкоэкранный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Совет директоров</vt:lpstr>
      <vt:lpstr>Проектная работа по теме «Векторная графика, создание баннера, плаката»</vt:lpstr>
      <vt:lpstr>Актуальность</vt:lpstr>
      <vt:lpstr>Цели исследования</vt:lpstr>
      <vt:lpstr>Гипотеза</vt:lpstr>
      <vt:lpstr>ИСПОЛЬЗОВАННЫЕ ИСТОЧНИКИ</vt:lpstr>
      <vt:lpstr>СОДЕРЖАНЕ ПЕРВОЙ  И ВТОРОЙ ГЛАВЫ</vt:lpstr>
      <vt:lpstr>Обработка фото</vt:lpstr>
      <vt:lpstr>Обработка конечного портрета</vt:lpstr>
      <vt:lpstr>В процессе работы были решены намеченные задачи об изучении функционала программы и завершения практической работы. Цель работы — создании баннера и плаката — была достигнута.</vt:lpstr>
      <vt:lpstr>ПОДТВЕРЖДЕНИЕ ГИПОТЕЗЫ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«ПРОГРАММИРОВАНИЕ НА PYTHON» ПО ИНФОРМАТИКЕ</dc:title>
  <dc:creator>YEEvan</dc:creator>
  <cp:lastModifiedBy>алексей поваров</cp:lastModifiedBy>
  <cp:revision>35</cp:revision>
  <dcterms:created xsi:type="dcterms:W3CDTF">2023-04-15T16:40:21Z</dcterms:created>
  <dcterms:modified xsi:type="dcterms:W3CDTF">2023-05-03T18:35:39Z</dcterms:modified>
</cp:coreProperties>
</file>