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2" r:id="rId3"/>
    <p:sldId id="257" r:id="rId4"/>
    <p:sldId id="259" r:id="rId5"/>
    <p:sldId id="260" r:id="rId6"/>
    <p:sldId id="261" r:id="rId7"/>
    <p:sldId id="262" r:id="rId8"/>
    <p:sldId id="258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3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35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0080" y="1958975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РАБОТА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биологии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«Свойства натурального мёда. Определение примесей в мёде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933056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Абрамов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Д., ученик 9-а класса    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Михайлова Г. Е., учитель биологии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787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60043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Изучение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физических свойств натурального мёда, осуществляется визуально и органолептический.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Натуральный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мёд: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Имеет однородный состав.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длительном хранении засахаривается.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Имеет приятный запах.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переливании течёт непрерывной струйкой (если в мёд подмешан сахар, то он капает).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Для определения наличие примесей в мёде необходимо: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Нанести тонкий слой мёда на лист бумаги и провести черту шариковой ручкой. Если мёд натуральный, то черта не растекается.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Растворить ½ чайной ложки мёда в 100 мл воды и оставить на 3-4 мин. Если мёд натуральный, то раствор будет без осадка.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Добавить к полученному раствору несколько капель раствора йода. Если в мёд добавлен крахмал, то раствор посинеет.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83956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Методика изучения физических и химических свойств мёда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93950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284560"/>
              </p:ext>
            </p:extLst>
          </p:nvPr>
        </p:nvGraphicFramePr>
        <p:xfrm>
          <a:off x="899592" y="351343"/>
          <a:ext cx="7200800" cy="64620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3771"/>
                <a:gridCol w="3457029"/>
              </a:tblGrid>
              <a:tr h="16302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1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(Собран с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пасеки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дедушки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Струя мёда течет плавно и равномерно, не прерываясь. Значит в мёд не подмешивали сахар.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276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разнотравье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Струя мёда текла прерывисто. Значит в него подмешали сахар.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276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3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цветочный)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Струя мёда текла равномерно. Значит в него не добавляли сахар.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765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4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липовый)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Струи не было, мёд падал кусочками. Значит в этот мёд был добавлен сахар.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6" name="Picture 4" descr="Orq1LmsxlL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936" y="404664"/>
            <a:ext cx="1944216" cy="155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6ikp1s62Y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33427"/>
            <a:ext cx="1872208" cy="158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1XKqNyVThb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936" y="3630542"/>
            <a:ext cx="1853048" cy="160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i4HviBfxKh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247463"/>
            <a:ext cx="1872208" cy="153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58113" y="-45968"/>
            <a:ext cx="282605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Эксперимент № 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738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397307"/>
              </p:ext>
            </p:extLst>
          </p:nvPr>
        </p:nvGraphicFramePr>
        <p:xfrm>
          <a:off x="899592" y="404664"/>
          <a:ext cx="7056784" cy="63544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4800"/>
                <a:gridCol w="3461984"/>
              </a:tblGrid>
              <a:tr h="16165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1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(Собран с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пассики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дедушки)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растворе не было осадка. Мёд натуральный.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960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2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разнотравье)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растворе не было осадка. Мёд натуральный.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960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3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цветочный)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растворе не было осадка. Мёд натуральный.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458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4 </a:t>
                      </a:r>
                      <a:endParaRPr lang="ru-RU" sz="20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липовый)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растворе можно увидеть белый осадок. Мед ненатуральный.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447" marR="5144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124" name="Picture 4" descr="WG2J9w-xPZ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361" y="418232"/>
            <a:ext cx="1620595" cy="157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NJWoBHKBim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453" y="2030188"/>
            <a:ext cx="1644504" cy="158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mp0s4E1E9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48050"/>
            <a:ext cx="1656184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1" descr="fCbin6IpVh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202488"/>
            <a:ext cx="1704829" cy="158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84938" y="-57001"/>
            <a:ext cx="265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Эксперимент №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01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842106"/>
              </p:ext>
            </p:extLst>
          </p:nvPr>
        </p:nvGraphicFramePr>
        <p:xfrm>
          <a:off x="755576" y="620688"/>
          <a:ext cx="7344816" cy="61206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7026"/>
                <a:gridCol w="3607790"/>
              </a:tblGrid>
              <a:tr h="175353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1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(Собран с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пассики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дедушки)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840" marR="598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Ручка не растеклась. Мёд натуральный.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840" marR="598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557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2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(разнотравье)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840" marR="598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Ручка растеклась. Мед ненатуральный.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840" marR="598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557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3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(цветочный)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840" marR="598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Ручка не растеклась. Мёд натуральный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840" marR="598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557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4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(липовый)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840" marR="598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Ручка растеклась. Мед ненатуральный.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840" marR="598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49" name="Picture 5" descr="C:\Users\dvabr\Desktop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566" y="5324503"/>
            <a:ext cx="2165418" cy="138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dvabr\Desktop\Рисунок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298" y="3877729"/>
            <a:ext cx="2144686" cy="140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dvabr\Desktop\Рисунок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66317"/>
            <a:ext cx="1995492" cy="131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dvabr\Desktop\Рисунок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93373"/>
            <a:ext cx="241198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75856" y="116632"/>
            <a:ext cx="265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Эксперимент № 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625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250586"/>
              </p:ext>
            </p:extLst>
          </p:nvPr>
        </p:nvGraphicFramePr>
        <p:xfrm>
          <a:off x="827584" y="370097"/>
          <a:ext cx="7344816" cy="62131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94602"/>
                <a:gridCol w="3450214"/>
              </a:tblGrid>
              <a:tr h="16268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1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(Собран с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пассики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дедушки)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692" marR="546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Раствор не посинел. В мёде нет крахмала.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692" marR="546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87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2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(разнотравье)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692" marR="546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Раствор не посинел. В мёде нет крахмала.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692" marR="546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87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3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(цветочный)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692" marR="546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Раствор не посинел. В мёде нет крахмала.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692" marR="546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287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857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4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(липовый)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692" marR="546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Раствор не посинел. В мёде нет крахмала.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692" marR="546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10" y="5085184"/>
            <a:ext cx="1907973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10" y="3573016"/>
            <a:ext cx="190797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10" y="2060848"/>
            <a:ext cx="1907973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10" y="404664"/>
            <a:ext cx="190797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-57001"/>
            <a:ext cx="265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Эксперимент № 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9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550" y="555188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/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исследовании физических и химических свойств мёда я определил: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Образец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№ 1, мёд был собран с дедушкиной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пасеки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является натуральный,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результатом всех экспериментов. 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Образец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№ 2 "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Кубанский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продукт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разнотравье), мёд был куплен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магазине. Является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ненатуральным,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показывает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эксперимент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1 и 3.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Образец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№ 3 "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Кубанский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продукт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" (цветочный), мёд был куплен в магазине,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результатам эксперимента № 1 можно предположить то, что в мёде есть примеси.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Образец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№ 4 "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Горячеключевская Пчеловодная Компания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 (липовый),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мёд был куплен в магазине,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ненатуральным,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результатом всех экспериментов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44624"/>
            <a:ext cx="21555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549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734481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Мёд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замечательный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продукт. Будет интересно продолжить исследовать 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ходе выполнения работы цель была достигнута. Я изучил свойства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определил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качества натурального мёда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используя наиболее доступные методы.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Была изучена литература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данной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теме. Познакомился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производством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мёда, его составом и полезными свойствами. </a:t>
            </a:r>
          </a:p>
          <a:p>
            <a:pPr algn="just"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Я убедился в практической значимости химических знаний при определении качества меда и научился отдельным приемам исследовательской работы. </a:t>
            </a:r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8194" name="Picture 2" descr="C:\Users\dvabr\Downloads\Мед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45024"/>
            <a:ext cx="4176466" cy="2789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075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04664"/>
            <a:ext cx="741682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  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К мёду можно подходить не только с потребительской, но и с исследовательской точки зрения, так как в последнее время очень часто на прилавках рынка встречается мёд низкого качества или вовсе фальсифицированный. К пчелиному мёду добавляют различные примеси или подменяют натуральный мёд другими, похожими на него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продуктами. В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качестве примесей, которые добавляют к натуральному мёду для увеличения его массы, используют сахарозу, крахмал, мел, патоку, техническую глюкозу, муку, желатин и другое.  Даже перегретый натуральный мёд теряет свою биологическую ценность.</a:t>
            </a:r>
          </a:p>
          <a:p>
            <a:pPr algn="just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Поэтому я решил изучить методы определения качества натурального мёда и выбрать наиболее доступные из них.</a:t>
            </a:r>
            <a:endParaRPr lang="ru-RU" sz="19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596" y="3983720"/>
            <a:ext cx="4238620" cy="26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40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Изучение методов определения качества натурального мёда, определение примесей в мёде.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Используя литературные источники изучить: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1.1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 производстве мёда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пчелами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1.2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 влиянии мёда на здоровье человека.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1.3.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 составе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мёда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Познакомится с методиками изучение физических свойств мёда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методиками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определения наличие примесей в мёде.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3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Сформулировать простые методы определения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качества мёда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доступные на бытовом уровне.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1026" name="Picture 2" descr="C:\Users\dvabr\Downloads\201503091242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238" y="3789040"/>
            <a:ext cx="395749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00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7996" y="44624"/>
            <a:ext cx="4787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Производство мёда пчёлами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50183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Пчелы-сборщицы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возвращаются с полным зобом нектара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потом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рабочие пчёлы улья принимают его своими хоботками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ольшую часть нектара насекомые оставляют в зобе для обработки секретам зобным желез на некоторое время. Нектар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подвергается воздействию разнообразных ферментов, которые входят в состав слюны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пчел. Сахароза под воздействием фермента инвертазы расщепляется на фруктозу и глюкозу. </a:t>
            </a:r>
            <a:endParaRPr lang="ru-RU" dirty="0"/>
          </a:p>
        </p:txBody>
      </p:sp>
      <p:pic>
        <p:nvPicPr>
          <p:cNvPr id="4" name="Picture 2" descr="22-1536x11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781" y="3284984"/>
            <a:ext cx="373640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78654" y="6165304"/>
            <a:ext cx="2273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Сбор нектара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732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C:\Users\dvabr\AppData\Local\Microsoft\Windows\INetCache\Content.Word\pchela_za_rabotoj_1.jp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852936"/>
            <a:ext cx="3672408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737409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обеспечения испарения влаги пчёлы переносят цветочный нектар в соты затем начинают активно работать крыльями, чтобы повысить температуру в ульи.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Переработанный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продукт пчёлы-приёмщицы помещают в специальные шестигранные ячейки и герметично упаковывают восковыми крышками, что позволяет избежать проникновения воздуха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влаги.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4806" y="5867980"/>
            <a:ext cx="27340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Упаковка нектара</a:t>
            </a:r>
          </a:p>
        </p:txBody>
      </p:sp>
    </p:spTree>
    <p:extLst>
      <p:ext uri="{BB962C8B-B14F-4D97-AF65-F5344CB8AC3E}">
        <p14:creationId xmlns:p14="http://schemas.microsoft.com/office/powerpoint/2010/main" val="3359984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7280" y="-459432"/>
            <a:ext cx="7067128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лияние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мёда на здоровье человека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692696"/>
            <a:ext cx="7848872" cy="5688632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То, что мед оздоравливает, знали еще древние люди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Продукт необходим не только тем, кто борется с болезнью, но и для целей профилактики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 обладает следующими достоинствами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Clr>
                <a:schemeClr val="tx1"/>
              </a:buClr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Борется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болезнями вирусной и бактериальной этиологии. Он оказывает противовоспалительный, противовирусный и антибактериальный эффект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>
              <a:buClr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способствует 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активизации пищеварения. Стимулируются слюнные железы, что ведет к улучшению пищеварения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Clr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Нормализация состояния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нервной системы.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 оказывает успокаивающее и слабое снотворное действие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>
              <a:buClr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 способствует повышению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иммунитета.</a:t>
            </a:r>
          </a:p>
          <a:p>
            <a:pPr marL="457200" indent="-457200" algn="just">
              <a:buClr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потреблением меда укрепляется сердечно-сосудистая система. Улучшается кровообращение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just">
              <a:buClr>
                <a:schemeClr val="tx1"/>
              </a:buClr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Благодаря меду, улучшает свою работу мочевыделительная система. Продукт оказывает легкое мочегонное действие</a:t>
            </a:r>
            <a:r>
              <a:rPr lang="ru-RU" sz="2000" dirty="0"/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681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332656"/>
            <a:ext cx="7920880" cy="4572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  </a:t>
            </a:r>
            <a:r>
              <a:rPr lang="ru-RU" sz="2000" dirty="0" smtClean="0"/>
              <a:t>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Но не стоит забывать и о том, что в определенных ситуациях мед может нанести организму вред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0" lvl="1" indent="-457200" algn="just">
              <a:buClrTx/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Вызвать аллергическую реакцию</a:t>
            </a:r>
          </a:p>
          <a:p>
            <a:pPr marL="822960" lvl="1" indent="-457200" algn="just">
              <a:buClrTx/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Привести к повышению уровня сахара в крови и развитию сахарного диабета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0" lvl="1" indent="-457200" algn="just">
              <a:buClrTx/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Большое количество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сладкого может привести к развитию кариеса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0" lvl="1" indent="-457200" algn="just">
              <a:buClrTx/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следует давать мёд детям до двух лет.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dvabr\Downloads\55103073.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30237"/>
            <a:ext cx="4752528" cy="316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919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836712"/>
            <a:ext cx="8784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98586785798f3d7baf474fcd9e6ab39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24" y="548680"/>
            <a:ext cx="8136904" cy="5707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809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5533" y="313492"/>
            <a:ext cx="53607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Физические свойства </a:t>
            </a:r>
            <a:r>
              <a:rPr lang="ru-RU" sz="2800" b="1" dirty="0" smtClean="0"/>
              <a:t>мёда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08720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Консистенция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Свежий мед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густой, прозрачный, полужидкий,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 временем кристаллизуется и твердеет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Цвет. Окрас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его может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быть прозрачным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разных оттенков желтого, коричневато-зелёным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чёрным, в зависимости от состава нектара, свойств почвы, продолжительности медосбора.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Вкус. Большинство сортов обладает привкусом, зависящим от преобладания нектара медоносов: привкус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горечи может иметь каштановый, табачный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мед, сорта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большим количеством фруктозы сладкие.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Аромат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Определяется летучими органическими веществами цветочного нектара.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Кристаллизация. Это естественный процесс перехода из жидкого состояния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твердое,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его зависит 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температуры хранения.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физических характеристик меда — гарантия успеха в его сборе, переработке,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хранении и приобретении.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191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856</TotalTime>
  <Words>1016</Words>
  <Application>Microsoft Office PowerPoint</Application>
  <PresentationFormat>Экран (4:3)</PresentationFormat>
  <Paragraphs>134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ПРОЕКТНАЯ РАБОТА по биологии  «Свойства натурального мёда. Определение примесей в мёде.»</vt:lpstr>
      <vt:lpstr>Презентация PowerPoint</vt:lpstr>
      <vt:lpstr>Презентация PowerPoint</vt:lpstr>
      <vt:lpstr>Презентация PowerPoint</vt:lpstr>
      <vt:lpstr>Презентация PowerPoint</vt:lpstr>
      <vt:lpstr>Влияние мёда на здоровье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Глеб Абрамов</dc:creator>
  <cp:lastModifiedBy>Глеб Абрамов</cp:lastModifiedBy>
  <cp:revision>49</cp:revision>
  <dcterms:created xsi:type="dcterms:W3CDTF">2023-04-24T12:51:18Z</dcterms:created>
  <dcterms:modified xsi:type="dcterms:W3CDTF">2023-04-25T04:22:51Z</dcterms:modified>
</cp:coreProperties>
</file>